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30" r:id="rId16"/>
    <p:sldId id="332" r:id="rId17"/>
    <p:sldId id="310" r:id="rId18"/>
    <p:sldId id="311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14-12-2022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 (horizontal/vertical): next slides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</a:p>
          <a:p>
            <a:r>
              <a:rPr lang="en-US" dirty="0"/>
              <a:t>also possible to select values based on depth </a:t>
            </a:r>
            <a:r>
              <a:rPr lang="en-US" dirty="0" err="1"/>
              <a:t>w.r.t.</a:t>
            </a:r>
            <a:r>
              <a:rPr lang="en-US" dirty="0"/>
              <a:t> z0/</a:t>
            </a:r>
            <a:r>
              <a:rPr lang="en-US" dirty="0" err="1"/>
              <a:t>wl</a:t>
            </a:r>
            <a:r>
              <a:rPr lang="en-US" dirty="0"/>
              <a:t>/bl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depth </a:t>
            </a:r>
            <a:r>
              <a:rPr lang="en-US" dirty="0" err="1"/>
              <a:t>w.r.t.</a:t>
            </a:r>
            <a:r>
              <a:rPr lang="en-US" dirty="0"/>
              <a:t>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multiple depths supported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  <a:p>
            <a:r>
              <a:rPr lang="en-US" dirty="0"/>
              <a:t>also implemented for </a:t>
            </a:r>
            <a:r>
              <a:rPr lang="en-US" dirty="0" err="1"/>
              <a:t>hisfiles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DEF60-98C0-4F7D-807C-A6509549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12" y="174430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661074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 err="1"/>
              <a:t>backened</a:t>
            </a:r>
            <a:r>
              <a:rPr lang="en-US" dirty="0"/>
              <a:t> by </a:t>
            </a:r>
            <a:r>
              <a:rPr lang="en-US" dirty="0" err="1"/>
              <a:t>xugrid</a:t>
            </a:r>
            <a:r>
              <a:rPr lang="en-US" dirty="0"/>
              <a:t> and </a:t>
            </a:r>
            <a:r>
              <a:rPr lang="en-US" dirty="0" err="1"/>
              <a:t>xarray</a:t>
            </a:r>
            <a:endParaRPr lang="en-US" dirty="0"/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various plotting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01A7E-63DD-4C4B-A629-BAAD6B6B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5db5d4ef-9fd2-45ea-8e34-77d63cce28d8"/>
    <ds:schemaRef ds:uri="http://schemas.microsoft.com/office/infopath/2007/PartnerControls"/>
    <ds:schemaRef ds:uri="58dc3081-d8a1-4e92-884a-04f6ca0fc63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2359</TotalTime>
  <Words>715</Words>
  <Application>Microsoft Office PowerPoint</Application>
  <PresentationFormat>Widescreen</PresentationFormat>
  <Paragraphs>109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slice trough 3D partitioned FM map data</vt:lpstr>
      <vt:lpstr>Examples: various plotting options</vt:lpstr>
      <vt:lpstr>Examples: cartopy basemaps and coastlines/borders</vt:lpstr>
      <vt:lpstr>Examples: vector plots for regulargrids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236</cp:revision>
  <dcterms:created xsi:type="dcterms:W3CDTF">2020-02-17T13:56:38Z</dcterms:created>
  <dcterms:modified xsi:type="dcterms:W3CDTF">2022-12-14T22:02:47Z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